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924F-2BA2-4ED8-8128-82DFEF73242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0147B-8D4B-4F84-91C0-8AB82BB9D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924F-2BA2-4ED8-8128-82DFEF73242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0147B-8D4B-4F84-91C0-8AB82BB9D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924F-2BA2-4ED8-8128-82DFEF73242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0147B-8D4B-4F84-91C0-8AB82BB9D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924F-2BA2-4ED8-8128-82DFEF73242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0147B-8D4B-4F84-91C0-8AB82BB9D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924F-2BA2-4ED8-8128-82DFEF73242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0147B-8D4B-4F84-91C0-8AB82BB9D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924F-2BA2-4ED8-8128-82DFEF73242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0147B-8D4B-4F84-91C0-8AB82BB9D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924F-2BA2-4ED8-8128-82DFEF73242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0147B-8D4B-4F84-91C0-8AB82BB9D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924F-2BA2-4ED8-8128-82DFEF73242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0147B-8D4B-4F84-91C0-8AB82BB9D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924F-2BA2-4ED8-8128-82DFEF73242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0147B-8D4B-4F84-91C0-8AB82BB9D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924F-2BA2-4ED8-8128-82DFEF73242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0147B-8D4B-4F84-91C0-8AB82BB9D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924F-2BA2-4ED8-8128-82DFEF73242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310147B-8D4B-4F84-91C0-8AB82BB9D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333924F-2BA2-4ED8-8128-82DFEF73242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10147B-8D4B-4F84-91C0-8AB82BB9D4C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Otters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Madalynn</a:t>
            </a:r>
            <a:r>
              <a:rPr lang="en-US" dirty="0" smtClean="0"/>
              <a:t> </a:t>
            </a:r>
            <a:r>
              <a:rPr lang="en-US" dirty="0" err="1" smtClean="0"/>
              <a:t>nance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Interesting facts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 otters are cute and cuddly looking with friendly faces and playful </a:t>
            </a:r>
            <a:r>
              <a:rPr lang="en-US" dirty="0" err="1" smtClean="0"/>
              <a:t>personalites.By</a:t>
            </a:r>
            <a:r>
              <a:rPr lang="en-US" dirty="0" smtClean="0"/>
              <a:t> 1910 it was thought that sea otters </a:t>
            </a:r>
            <a:r>
              <a:rPr lang="en-US" smtClean="0"/>
              <a:t>were extinct.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</TotalTime>
  <Words>28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Otters</vt:lpstr>
      <vt:lpstr>Interesting facts</vt:lpstr>
    </vt:vector>
  </TitlesOfParts>
  <Company>McKinney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s227802</dc:creator>
  <cp:lastModifiedBy>s212332</cp:lastModifiedBy>
  <cp:revision>5</cp:revision>
  <dcterms:created xsi:type="dcterms:W3CDTF">2013-12-05T15:51:07Z</dcterms:created>
  <dcterms:modified xsi:type="dcterms:W3CDTF">2013-12-05T16:21:02Z</dcterms:modified>
</cp:coreProperties>
</file>